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55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90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04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12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1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65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85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04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62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16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3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5AF2-1E08-4805-BACC-13389441D11D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DF6E-05CB-4448-A23C-E325131796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2019-06-20T08:47:04Z</dcterms:created>
  <dcterms:modified xsi:type="dcterms:W3CDTF">2019-06-20T08:47:32Z</dcterms:modified>
</cp:coreProperties>
</file>